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6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2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A3AA4-D83F-4BCC-A5A0-55728FBEF0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295F8D9-C193-4955-A042-FD5A3489C2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00230F-E83B-42A3-B023-DEC17222A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9B8614-98C0-41EB-86F4-7FFF42560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B526FA-86E0-4917-959F-B3D546E5C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856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1EB7F2-C066-480C-8B2C-05D7F3CEA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AC2CD9-00C6-4FA3-8396-4948EA86AA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E055E6-710C-4038-9531-C0876D404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790D66-7782-4524-A606-B4320D666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50C1EB-1B1F-4EB3-9965-3EEF00318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71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2DFD855-A2D4-4682-BF01-DDEE1209C0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7BD2F75-961E-4107-9852-0BE3A23591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561B2B-084F-4040-AF19-0B2123A65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0FC556-9A7C-4B43-954B-4904760B2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6216D6-795E-4808-AE96-77FFB8B90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41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C9257D-BB85-4185-ACD0-4CFA3A34F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4D97CE-199C-4E70-B6ED-C283AD2AD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96FB77-C787-494E-873C-3EAE07290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A11ED4-0582-459E-8760-C195AA375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EFBCE2-F044-40B3-AD1F-40443E5D9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835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7CF103-622C-44C9-9EBD-E8E8DE40E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8635F6-77B1-4390-9A33-130C5F3DD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624351-C761-4CEA-A254-35946B8D2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D5872F-5A09-4B41-AD67-F6F3D0D58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5C9AF8-DC51-4076-AEEC-10627D62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813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C2F268-B333-4DCE-9B68-9C8424495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474A29-C6C9-40C8-AAF2-980C93ADF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FC37CF-80BE-43BA-B569-AC02EF8EC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866C99-315A-4920-AAFA-BB6D3F4C7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DE9DBD-9352-43F6-B776-F049B69E1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F0417A-C2EE-4D0C-99AC-DE8C723D6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287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4110A-FBBB-44DA-ACCD-084DD69A2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EA53E6-98EC-4F22-BF18-BCDC0CA54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57ADA5-8E87-4F32-BAB4-BFDE3B998E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99AA46-3698-4F41-B474-883DF5CDC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9A6F641-5681-4DC2-A67B-98593F1029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B61C9D2-4F7C-482E-9AFB-2CB646F49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1C91D51-A646-4FCB-8A2A-212E6912F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33C680-99E3-46F0-894E-B580A9272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5010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B20546-5AB6-41FC-8671-542D49C6C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2184A4-B20E-48F8-9E4A-C2FEC90DA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8B1F88C-7E85-4820-B920-D99C11D2B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EB3B963-8D72-49A7-BC55-E0825A4EC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598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2AECD1-F8B7-4530-9F42-1DFB3E41B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EB47491-F8CB-4FE8-912F-851942ED0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AB39B8-A453-4BC5-BA98-EF5BBD02D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9257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DA8D31-9007-450A-9BFA-528BF7090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53E006-6AAA-4767-A5DF-D66D57978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2F941B-8D2F-4238-B6A3-30C3776A58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99AFA8-2B8F-4388-B50A-87C3DEFED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DF1244-FDB0-4264-95C8-1C6A97C09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95AB38-BC9F-455A-B7BA-B24B7BB6F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276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7D2DAA-BA81-4CAA-9C40-B34D71975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D8B5152-85D0-4D4E-BC53-9C93C61F1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D8DC4D-2CF9-49FA-A0C1-C2A9428CDF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4C6C97-3E5C-45A5-B43B-8C15E94DF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E323A7-585B-4797-A32E-3A384BE54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3B6A22-BB2B-4B02-8C74-C3EEE9F61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818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AF5CEC5-13FC-49B3-900A-82DCC2C7E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7A0C8A-28A3-4B2E-B62B-02B4DDD56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7A17EF-15B5-4D8A-9CF6-6C36F4C8CD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96E4D-2FA6-4916-B34B-A2CB8D5AFDDE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4009F7-2852-4052-B56F-6BBE833E01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7645E8-A24C-4863-AF33-F1526C2585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E5445-EC75-42F8-A7C3-42A93D4903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943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83DFFC-1433-4F0D-8A6D-D8F3D0D9BB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Mass-Spring-Simulation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7EB2189-C847-4EB0-BFCE-E3F7C080BD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2019-2 </a:t>
            </a:r>
            <a:r>
              <a:rPr lang="en-US" altLang="ko-KR" dirty="0" err="1"/>
              <a:t>Interective</a:t>
            </a:r>
            <a:r>
              <a:rPr lang="en-US" altLang="ko-KR" dirty="0"/>
              <a:t> Visualization PA#2</a:t>
            </a:r>
          </a:p>
          <a:p>
            <a:endParaRPr lang="en-US" altLang="ko-KR" dirty="0"/>
          </a:p>
          <a:p>
            <a:pPr algn="r"/>
            <a:r>
              <a:rPr lang="en-US" altLang="ko-KR" dirty="0"/>
              <a:t>2016320189 </a:t>
            </a:r>
            <a:r>
              <a:rPr lang="ko-KR" altLang="en-US" dirty="0"/>
              <a:t>이광렬</a:t>
            </a:r>
            <a:endParaRPr lang="en-US" altLang="ko-KR" dirty="0"/>
          </a:p>
          <a:p>
            <a:pPr algn="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010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A19E9A-318D-41AB-87A2-F7C1DFB35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PA#1 Demo Video</a:t>
            </a:r>
            <a:endParaRPr lang="ko-KR" altLang="en-US" dirty="0"/>
          </a:p>
        </p:txBody>
      </p:sp>
      <p:pic>
        <p:nvPicPr>
          <p:cNvPr id="4" name="2016320189_이광렬_PA_1">
            <a:hlinkClick r:id="" action="ppaction://media"/>
            <a:extLst>
              <a:ext uri="{FF2B5EF4-FFF2-40B4-BE49-F238E27FC236}">
                <a16:creationId xmlns:a16="http://schemas.microsoft.com/office/drawing/2014/main" id="{129FEBE2-4D51-4EDA-85CF-71C52F90B61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411705"/>
            <a:ext cx="8292627" cy="4845468"/>
          </a:xfrm>
        </p:spPr>
      </p:pic>
    </p:spTree>
    <p:extLst>
      <p:ext uri="{BB962C8B-B14F-4D97-AF65-F5344CB8AC3E}">
        <p14:creationId xmlns:p14="http://schemas.microsoft.com/office/powerpoint/2010/main" val="1099218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F90CC4-D205-47FC-A3A6-A8F359FF9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PA#2 Demo Video</a:t>
            </a:r>
            <a:endParaRPr lang="ko-KR" altLang="en-US" dirty="0"/>
          </a:p>
        </p:txBody>
      </p:sp>
      <p:pic>
        <p:nvPicPr>
          <p:cNvPr id="4" name="2016320189_이광렬_PA_2">
            <a:hlinkClick r:id="" action="ppaction://media"/>
            <a:extLst>
              <a:ext uri="{FF2B5EF4-FFF2-40B4-BE49-F238E27FC236}">
                <a16:creationId xmlns:a16="http://schemas.microsoft.com/office/drawing/2014/main" id="{0811F21A-7774-4867-A05F-6794A641CFE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8300" y="1504783"/>
            <a:ext cx="6120647" cy="4954724"/>
          </a:xfrm>
        </p:spPr>
      </p:pic>
    </p:spTree>
    <p:extLst>
      <p:ext uri="{BB962C8B-B14F-4D97-AF65-F5344CB8AC3E}">
        <p14:creationId xmlns:p14="http://schemas.microsoft.com/office/powerpoint/2010/main" val="2032661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636052C1-4719-4858-B0F5-7E66C773C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 사항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B75290C7-8542-42D2-B316-D9F3EDF7C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532648"/>
          </a:xfrm>
        </p:spPr>
        <p:txBody>
          <a:bodyPr/>
          <a:lstStyle/>
          <a:p>
            <a:r>
              <a:rPr lang="ko-KR" altLang="en-US" dirty="0"/>
              <a:t>기본 구현 사항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0061D43D-F6C4-4E13-8B93-8126F16C59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13811"/>
            <a:ext cx="5157787" cy="3975852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Initialization</a:t>
            </a:r>
          </a:p>
          <a:p>
            <a:pPr lvl="1"/>
            <a:r>
              <a:rPr lang="en-US" altLang="ko-KR" dirty="0"/>
              <a:t>node spring face</a:t>
            </a:r>
          </a:p>
          <a:p>
            <a:r>
              <a:rPr lang="en-US" altLang="ko-KR" dirty="0"/>
              <a:t>Simulation</a:t>
            </a:r>
          </a:p>
          <a:p>
            <a:pPr lvl="1"/>
            <a:r>
              <a:rPr lang="en-US" altLang="ko-KR" dirty="0"/>
              <a:t>Force</a:t>
            </a:r>
          </a:p>
          <a:p>
            <a:pPr lvl="1"/>
            <a:r>
              <a:rPr lang="en-US" altLang="ko-KR" dirty="0"/>
              <a:t>Integration</a:t>
            </a:r>
          </a:p>
          <a:p>
            <a:r>
              <a:rPr lang="en-US" altLang="ko-KR" dirty="0"/>
              <a:t>Rendering</a:t>
            </a:r>
          </a:p>
          <a:p>
            <a:pPr lvl="1"/>
            <a:r>
              <a:rPr lang="en-US" altLang="ko-KR" dirty="0"/>
              <a:t>Normal</a:t>
            </a:r>
          </a:p>
          <a:p>
            <a:r>
              <a:rPr lang="en-US" altLang="ko-KR" dirty="0"/>
              <a:t>Collision</a:t>
            </a:r>
          </a:p>
          <a:p>
            <a:r>
              <a:rPr lang="en-US" altLang="ko-KR" dirty="0"/>
              <a:t>User Interaction</a:t>
            </a:r>
            <a:endParaRPr lang="ko-KR" altLang="en-US" dirty="0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E5A1D281-A8C5-464E-8F6E-DC1FFB79E4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532648"/>
          </a:xfrm>
        </p:spPr>
        <p:txBody>
          <a:bodyPr/>
          <a:lstStyle/>
          <a:p>
            <a:r>
              <a:rPr lang="ko-KR" altLang="en-US" dirty="0"/>
              <a:t>추가 구현 사항</a:t>
            </a:r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2B68B00D-ADD3-4238-81E4-9B7327FCC6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13811"/>
            <a:ext cx="5183188" cy="3975852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Bending spring</a:t>
            </a:r>
          </a:p>
          <a:p>
            <a:r>
              <a:rPr lang="en-US" altLang="ko-KR" dirty="0"/>
              <a:t>Sphere collision</a:t>
            </a:r>
          </a:p>
          <a:p>
            <a:r>
              <a:rPr lang="en-US" altLang="ko-KR" dirty="0"/>
              <a:t>Texture mapping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2613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8531EFD-95FF-4294-970B-06AA123EC7FF}"/>
              </a:ext>
            </a:extLst>
          </p:cNvPr>
          <p:cNvSpPr/>
          <p:nvPr/>
        </p:nvSpPr>
        <p:spPr>
          <a:xfrm>
            <a:off x="2775285" y="2374232"/>
            <a:ext cx="2486526" cy="24865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1D81196B-310D-4C09-AB9F-415B68255ECF}"/>
              </a:ext>
            </a:extLst>
          </p:cNvPr>
          <p:cNvCxnSpPr>
            <a:cxnSpLocks/>
          </p:cNvCxnSpPr>
          <p:nvPr/>
        </p:nvCxnSpPr>
        <p:spPr>
          <a:xfrm flipH="1">
            <a:off x="2775285" y="2374232"/>
            <a:ext cx="2486526" cy="2486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286A583-FDF8-484F-8C5C-27AC9A23A8DC}"/>
              </a:ext>
            </a:extLst>
          </p:cNvPr>
          <p:cNvCxnSpPr/>
          <p:nvPr/>
        </p:nvCxnSpPr>
        <p:spPr>
          <a:xfrm>
            <a:off x="5261811" y="2374232"/>
            <a:ext cx="0" cy="24865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257B02E-6F47-4438-8261-AE3DB0AF9FD5}"/>
              </a:ext>
            </a:extLst>
          </p:cNvPr>
          <p:cNvSpPr txBox="1"/>
          <p:nvPr/>
        </p:nvSpPr>
        <p:spPr>
          <a:xfrm>
            <a:off x="4018548" y="3878179"/>
            <a:ext cx="851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Face 1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64A38B-485C-44ED-AB85-4C21BC28C8C9}"/>
              </a:ext>
            </a:extLst>
          </p:cNvPr>
          <p:cNvSpPr txBox="1"/>
          <p:nvPr/>
        </p:nvSpPr>
        <p:spPr>
          <a:xfrm>
            <a:off x="3166648" y="3009900"/>
            <a:ext cx="851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Face 2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70041C8-A58F-47C9-BD55-DDB3F8BD788A}"/>
              </a:ext>
            </a:extLst>
          </p:cNvPr>
          <p:cNvSpPr txBox="1"/>
          <p:nvPr/>
        </p:nvSpPr>
        <p:spPr>
          <a:xfrm>
            <a:off x="5261811" y="2004900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9C21B9-C944-4E4A-9F69-3E78F5C5572E}"/>
              </a:ext>
            </a:extLst>
          </p:cNvPr>
          <p:cNvSpPr txBox="1"/>
          <p:nvPr/>
        </p:nvSpPr>
        <p:spPr>
          <a:xfrm>
            <a:off x="2455966" y="4860758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E38F71-40A5-4606-B6F6-610D5455549D}"/>
              </a:ext>
            </a:extLst>
          </p:cNvPr>
          <p:cNvSpPr txBox="1"/>
          <p:nvPr/>
        </p:nvSpPr>
        <p:spPr>
          <a:xfrm>
            <a:off x="5261811" y="4860758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BB4510E-75C5-49FF-B2C4-CB0EF512E0FB}"/>
              </a:ext>
            </a:extLst>
          </p:cNvPr>
          <p:cNvSpPr txBox="1"/>
          <p:nvPr/>
        </p:nvSpPr>
        <p:spPr>
          <a:xfrm>
            <a:off x="2455966" y="2004900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ACDCFED0-6969-4E81-A9BE-A27990E9FCD2}"/>
                  </a:ext>
                </a:extLst>
              </p:cNvPr>
              <p:cNvSpPr/>
              <p:nvPr/>
            </p:nvSpPr>
            <p:spPr>
              <a:xfrm>
                <a:off x="5030511" y="2781587"/>
                <a:ext cx="4225781" cy="8783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groupChr>
                            <m:groupChrPr>
                              <m:chr m:val="→"/>
                              <m:pos m:val="top"/>
                              <m:ctrlP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r>
                                <m:rPr>
                                  <m:brk m:alnAt="1"/>
                                </m:rP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groupChr>
                        </m:e>
                        <m:sub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𝑓𝑎𝑐𝑒</m:t>
                          </m:r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 = </m:t>
                      </m:r>
                      <m:f>
                        <m:fPr>
                          <m:ctrlPr>
                            <a:rPr lang="en-US" altLang="ko-KR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⃗"/>
                              <m:ctrlP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  <m:t>𝐴𝐵</m:t>
                              </m:r>
                            </m:e>
                          </m:acc>
                          <m:r>
                            <m:rPr>
                              <m:nor/>
                            </m:rPr>
                            <a:rPr lang="en-US" altLang="ko-KR" sz="2000" dirty="0">
                              <a:latin typeface="Arial" panose="020B0604020202020204" pitchFamily="34" charset="0"/>
                            </a:rPr>
                            <m:t>×</m:t>
                          </m:r>
                          <m:acc>
                            <m:accPr>
                              <m:chr m:val="⃗"/>
                              <m:ctrlP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</m:acc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acc>
                                <m:accPr>
                                  <m:chr m:val="⃗"/>
                                  <m:ctrlP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  <m:t>𝐴𝐵</m:t>
                                  </m:r>
                                </m:e>
                              </m:acc>
                              <m:r>
                                <m:rPr>
                                  <m:nor/>
                                </m:rPr>
                                <a:rPr lang="en-US" altLang="ko-KR" sz="2000" dirty="0">
                                  <a:latin typeface="Arial" panose="020B0604020202020204" pitchFamily="34" charset="0"/>
                                </a:rPr>
                                <m:t>×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  <m:t>𝐴𝐶</m:t>
                                  </m:r>
                                </m:e>
                              </m:acc>
                            </m:e>
                          </m:d>
                        </m:den>
                      </m:f>
                    </m:oMath>
                  </m:oMathPara>
                </a14:m>
                <a:endParaRPr lang="ko-KR" altLang="en-US" sz="2000" dirty="0"/>
              </a:p>
            </p:txBody>
          </p:sp>
        </mc:Choice>
        <mc:Fallback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ACDCFED0-6969-4E81-A9BE-A27990E9FCD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30511" y="2781587"/>
                <a:ext cx="4225781" cy="87838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231B9CB-9C23-4661-937D-233CF1D0E665}"/>
                  </a:ext>
                </a:extLst>
              </p:cNvPr>
              <p:cNvSpPr/>
              <p:nvPr/>
            </p:nvSpPr>
            <p:spPr>
              <a:xfrm>
                <a:off x="5984594" y="3778629"/>
                <a:ext cx="3005887" cy="105169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groupChr>
                            <m:groupChrPr>
                              <m:chr m:val="→"/>
                              <m:pos m:val="top"/>
                              <m:ctrlP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r>
                                <m:rPr>
                                  <m:brk m:alnAt="1"/>
                                </m:rP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groupChr>
                        </m:e>
                        <m:sub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sub>
                      </m:sSub>
                      <m:r>
                        <a:rPr lang="en-US" altLang="ko-KR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ko-KR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groupChr>
                                <m:groupChrPr>
                                  <m:chr m:val="→"/>
                                  <m:pos m:val="top"/>
                                  <m:ctrlP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</m:ctrlPr>
                                </m:groupChrPr>
                                <m:e>
                                  <m:r>
                                    <m:rPr>
                                      <m:brk m:alnAt="1"/>
                                    </m:rP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</m:groupChr>
                            </m:e>
                            <m:sub>
                              <m: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  <m:t>𝑓𝑎𝑐𝑒</m:t>
                              </m:r>
                              <m: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groupChr>
                                <m:groupChrPr>
                                  <m:chr m:val="→"/>
                                  <m:pos m:val="top"/>
                                  <m:ctrlP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</m:ctrlPr>
                                </m:groupChrPr>
                                <m:e>
                                  <m:r>
                                    <m:rPr>
                                      <m:brk m:alnAt="1"/>
                                    </m:rP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</m:groupChr>
                            </m:e>
                            <m:sub>
                              <m: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  <m:t>𝑓𝑎𝑐𝑒</m:t>
                              </m:r>
                              <m:r>
                                <a:rPr lang="en-US" altLang="ko-KR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groupChr>
                                    <m:groupChrPr>
                                      <m:chr m:val="→"/>
                                      <m:pos m:val="top"/>
                                      <m:ctrlPr>
                                        <a:rPr lang="en-US" altLang="ko-KR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groupChrPr>
                                    <m:e>
                                      <m:r>
                                        <m:rPr>
                                          <m:brk m:alnAt="1"/>
                                        </m:rPr>
                                        <a:rPr lang="en-US" altLang="ko-KR" sz="20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</m:groupChr>
                                </m:e>
                                <m:sub>
                                  <m: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  <m:t>𝑓𝑎𝑐𝑒</m:t>
                                  </m:r>
                                  <m: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altLang="ko-KR" sz="20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groupChr>
                                    <m:groupChrPr>
                                      <m:chr m:val="→"/>
                                      <m:pos m:val="top"/>
                                      <m:ctrlPr>
                                        <a:rPr lang="en-US" altLang="ko-KR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groupChrPr>
                                    <m:e>
                                      <m:r>
                                        <m:rPr>
                                          <m:brk m:alnAt="1"/>
                                        </m:rPr>
                                        <a:rPr lang="en-US" altLang="ko-KR" sz="20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</m:groupChr>
                                </m:e>
                                <m:sub>
                                  <m: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  <m:t>𝑓𝑎𝑐𝑒</m:t>
                                  </m:r>
                                  <m:r>
                                    <a:rPr lang="en-US" altLang="ko-KR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</m:den>
                      </m:f>
                    </m:oMath>
                  </m:oMathPara>
                </a14:m>
                <a:endParaRPr lang="ko-KR" altLang="en-US" sz="2000" dirty="0"/>
              </a:p>
            </p:txBody>
          </p:sp>
        </mc:Choice>
        <mc:Fallback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231B9CB-9C23-4661-937D-233CF1D0E66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4594" y="3778629"/>
                <a:ext cx="3005887" cy="105169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제목 24">
            <a:extLst>
              <a:ext uri="{FF2B5EF4-FFF2-40B4-BE49-F238E27FC236}">
                <a16:creationId xmlns:a16="http://schemas.microsoft.com/office/drawing/2014/main" id="{D7EAC9CC-8E6C-45D2-8A42-D17BC61B3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Face, Vertex Normal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5417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EB4D13-BAFD-4540-A324-5F0A14477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Collision-Response</a:t>
            </a:r>
            <a:endParaRPr lang="ko-KR" altLang="en-US" dirty="0"/>
          </a:p>
        </p:txBody>
      </p:sp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C2EA88A8-E825-47C5-AAC0-93D02F5FBC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067585" cy="823912"/>
          </a:xfrm>
        </p:spPr>
        <p:txBody>
          <a:bodyPr/>
          <a:lstStyle/>
          <a:p>
            <a:r>
              <a:rPr lang="en-US" altLang="ko-KR" dirty="0"/>
              <a:t>Collision with ground</a:t>
            </a:r>
            <a:endParaRPr lang="ko-KR" altLang="en-US" dirty="0"/>
          </a:p>
        </p:txBody>
      </p:sp>
      <p:pic>
        <p:nvPicPr>
          <p:cNvPr id="36" name="내용 개체 틀 35">
            <a:extLst>
              <a:ext uri="{FF2B5EF4-FFF2-40B4-BE49-F238E27FC236}">
                <a16:creationId xmlns:a16="http://schemas.microsoft.com/office/drawing/2014/main" id="{0AD00C00-41FB-431E-A509-0848041D74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4947" y="4819695"/>
            <a:ext cx="5537266" cy="1097904"/>
          </a:xfrm>
          <a:prstGeom prst="rect">
            <a:avLst/>
          </a:prstGeom>
        </p:spPr>
      </p:pic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A8A2634C-E6AE-482F-998F-A9DABDAE7A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624" y="1681163"/>
            <a:ext cx="5070764" cy="823912"/>
          </a:xfrm>
        </p:spPr>
        <p:txBody>
          <a:bodyPr/>
          <a:lstStyle/>
          <a:p>
            <a:r>
              <a:rPr lang="en-US" altLang="ko-KR" dirty="0"/>
              <a:t>Collision with sphere</a:t>
            </a:r>
            <a:endParaRPr lang="ko-KR" altLang="en-US" dirty="0"/>
          </a:p>
        </p:txBody>
      </p:sp>
      <p:pic>
        <p:nvPicPr>
          <p:cNvPr id="37" name="내용 개체 틀 36">
            <a:extLst>
              <a:ext uri="{FF2B5EF4-FFF2-40B4-BE49-F238E27FC236}">
                <a16:creationId xmlns:a16="http://schemas.microsoft.com/office/drawing/2014/main" id="{7274C4B9-3B0F-4C8B-8495-C2541944C50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085631" y="2618524"/>
            <a:ext cx="5468749" cy="1620952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ABB3E554-25DA-44E6-86C3-396A90213DE2}"/>
              </a:ext>
            </a:extLst>
          </p:cNvPr>
          <p:cNvSpPr/>
          <p:nvPr/>
        </p:nvSpPr>
        <p:spPr>
          <a:xfrm>
            <a:off x="7752701" y="4518416"/>
            <a:ext cx="1844842" cy="184484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BD41E85-15CF-4C88-B4B9-D13AEFDCEE3E}"/>
              </a:ext>
            </a:extLst>
          </p:cNvPr>
          <p:cNvSpPr/>
          <p:nvPr/>
        </p:nvSpPr>
        <p:spPr>
          <a:xfrm>
            <a:off x="9502750" y="4904516"/>
            <a:ext cx="144379" cy="144379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6CDC8D2-CB1C-42A0-AC8F-F9697348674E}"/>
              </a:ext>
            </a:extLst>
          </p:cNvPr>
          <p:cNvSpPr/>
          <p:nvPr/>
        </p:nvSpPr>
        <p:spPr>
          <a:xfrm>
            <a:off x="8602932" y="5368647"/>
            <a:ext cx="144379" cy="144379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9384E58-99F6-4329-8C7F-D6B20980CF6F}"/>
              </a:ext>
            </a:extLst>
          </p:cNvPr>
          <p:cNvCxnSpPr>
            <a:cxnSpLocks/>
          </p:cNvCxnSpPr>
          <p:nvPr/>
        </p:nvCxnSpPr>
        <p:spPr>
          <a:xfrm flipV="1">
            <a:off x="8668561" y="4976705"/>
            <a:ext cx="928981" cy="458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평행 사변형 12">
            <a:extLst>
              <a:ext uri="{FF2B5EF4-FFF2-40B4-BE49-F238E27FC236}">
                <a16:creationId xmlns:a16="http://schemas.microsoft.com/office/drawing/2014/main" id="{F7B912A9-5367-41A4-AFCC-CC7EFDB8806E}"/>
              </a:ext>
            </a:extLst>
          </p:cNvPr>
          <p:cNvSpPr/>
          <p:nvPr/>
        </p:nvSpPr>
        <p:spPr>
          <a:xfrm>
            <a:off x="1071485" y="3027363"/>
            <a:ext cx="2855495" cy="1325563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8CA0435-2DB9-4E21-8697-35AF67BA596D}"/>
              </a:ext>
            </a:extLst>
          </p:cNvPr>
          <p:cNvSpPr/>
          <p:nvPr/>
        </p:nvSpPr>
        <p:spPr>
          <a:xfrm>
            <a:off x="2226516" y="3296068"/>
            <a:ext cx="144379" cy="144379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2A1F623-6194-4CD0-AC02-04917A59CFAD}"/>
              </a:ext>
            </a:extLst>
          </p:cNvPr>
          <p:cNvCxnSpPr>
            <a:cxnSpLocks/>
          </p:cNvCxnSpPr>
          <p:nvPr/>
        </p:nvCxnSpPr>
        <p:spPr>
          <a:xfrm flipV="1">
            <a:off x="2996538" y="2868406"/>
            <a:ext cx="0" cy="821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76ACF43-AA49-4608-B763-A97E11E65816}"/>
              </a:ext>
            </a:extLst>
          </p:cNvPr>
          <p:cNvCxnSpPr>
            <a:cxnSpLocks/>
          </p:cNvCxnSpPr>
          <p:nvPr/>
        </p:nvCxnSpPr>
        <p:spPr>
          <a:xfrm>
            <a:off x="2298705" y="3362931"/>
            <a:ext cx="160417" cy="450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3E175DE8-2E13-43C4-86C3-6757E3C1F6E1}"/>
              </a:ext>
            </a:extLst>
          </p:cNvPr>
          <p:cNvCxnSpPr>
            <a:cxnSpLocks/>
          </p:cNvCxnSpPr>
          <p:nvPr/>
        </p:nvCxnSpPr>
        <p:spPr>
          <a:xfrm flipH="1">
            <a:off x="9398476" y="4976705"/>
            <a:ext cx="176463" cy="466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950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70</Words>
  <Application>Microsoft Office PowerPoint</Application>
  <PresentationFormat>와이드스크린</PresentationFormat>
  <Paragraphs>33</Paragraphs>
  <Slides>6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Cambria Math</vt:lpstr>
      <vt:lpstr>Office 테마</vt:lpstr>
      <vt:lpstr>Mass-Spring-Simulation</vt:lpstr>
      <vt:lpstr>PA#1 Demo Video</vt:lpstr>
      <vt:lpstr>PA#2 Demo Video</vt:lpstr>
      <vt:lpstr>구현 사항</vt:lpstr>
      <vt:lpstr>Face, Vertex Normal</vt:lpstr>
      <vt:lpstr>Collision-Response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Mass-Spring-Simulation</dc:title>
  <dc:creator>이 광렬</dc:creator>
  <cp:lastModifiedBy>이 광렬</cp:lastModifiedBy>
  <cp:revision>14</cp:revision>
  <dcterms:created xsi:type="dcterms:W3CDTF">2019-10-31T16:55:40Z</dcterms:created>
  <dcterms:modified xsi:type="dcterms:W3CDTF">2019-11-09T09:03:55Z</dcterms:modified>
</cp:coreProperties>
</file>

<file path=docProps/thumbnail.jpeg>
</file>